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0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350" r:id="rId4"/>
    <p:sldId id="351" r:id="rId5"/>
    <p:sldId id="352" r:id="rId6"/>
    <p:sldId id="353" r:id="rId7"/>
    <p:sldId id="354" r:id="rId8"/>
    <p:sldId id="355" r:id="rId9"/>
    <p:sldId id="30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64" autoAdjust="0"/>
    <p:restoredTop sz="86398" autoAdjust="0"/>
  </p:normalViewPr>
  <p:slideViewPr>
    <p:cSldViewPr>
      <p:cViewPr varScale="1">
        <p:scale>
          <a:sx n="96" d="100"/>
          <a:sy n="96" d="100"/>
        </p:scale>
        <p:origin x="97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/>
              <a:t>Adding and Modifying Hatch Patterns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534400" cy="1752600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Adding and Modifying Hatch Patterns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71" b="16918"/>
          <a:stretch/>
        </p:blipFill>
        <p:spPr>
          <a:xfrm>
            <a:off x="914400" y="320040"/>
            <a:ext cx="7315200" cy="9753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Adding and Modifying Hatch Patterns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315199" cy="4267201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Add hatch patterns using the Pick Points method</a:t>
            </a:r>
          </a:p>
          <a:p>
            <a:pPr lvl="0"/>
            <a:r>
              <a:rPr lang="en-US" dirty="0"/>
              <a:t>Add hatch patterns using the Select Object method</a:t>
            </a:r>
          </a:p>
          <a:p>
            <a:pPr lvl="0"/>
            <a:r>
              <a:rPr lang="en-US" dirty="0"/>
              <a:t>Adjust the base point of a hatch pattern</a:t>
            </a:r>
          </a:p>
          <a:p>
            <a:pPr lvl="0"/>
            <a:r>
              <a:rPr lang="en-US" dirty="0"/>
              <a:t>Adjust the scale of a hatch pattern</a:t>
            </a:r>
          </a:p>
          <a:p>
            <a:pPr lvl="0"/>
            <a:r>
              <a:rPr lang="en-US" dirty="0"/>
              <a:t>Adjust the rotation angle of a hatch pattern</a:t>
            </a:r>
          </a:p>
          <a:p>
            <a:pPr lvl="0"/>
            <a:r>
              <a:rPr lang="en-US" dirty="0"/>
              <a:t>Use the Match Properties tool to match an existing hatch pattern</a:t>
            </a:r>
          </a:p>
          <a:p>
            <a:pPr lvl="0"/>
            <a:r>
              <a:rPr lang="en-US" dirty="0"/>
              <a:t>Describe the benefit of making a hatch pattern associative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Hatch Command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Draw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Hatch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Three options for selecting the area to be hatched</a:t>
            </a:r>
          </a:p>
          <a:p>
            <a:pPr lvl="1"/>
            <a:r>
              <a:rPr lang="en-US" sz="2000" dirty="0"/>
              <a:t>Draw method allows you to add hatching without the need for a physical border to help define it</a:t>
            </a:r>
          </a:p>
          <a:p>
            <a:pPr lvl="1"/>
            <a:r>
              <a:rPr lang="en-US" sz="2000" dirty="0"/>
              <a:t>Pick points allows you to pick inside the region to be hatched</a:t>
            </a:r>
          </a:p>
          <a:p>
            <a:pPr lvl="1"/>
            <a:r>
              <a:rPr lang="en-US" sz="2000" dirty="0"/>
              <a:t>Select objects allows you to select a polyline or other closed object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961" y="5368515"/>
            <a:ext cx="1550476" cy="10580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82C8806-F30D-A970-2A3C-271154E16C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7675" y="2216984"/>
            <a:ext cx="2399047" cy="1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097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Hatch Patterns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Hatch Creation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Pattern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There are several patterns available for different types of drawings, such as mechanical, architectural, and civil</a:t>
            </a:r>
          </a:p>
          <a:p>
            <a:r>
              <a:rPr lang="en-US" sz="2400" dirty="0"/>
              <a:t> Additional patterns are accessible by scrolling up and down, or by selecting the drop-down arrow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19DF4C-22D6-0E53-8EAD-D165585C4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2476" y="2308047"/>
            <a:ext cx="3499047" cy="112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780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Hatch Patterns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Hatch Angle can be adjusted to rotate the direction of the hatching lines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Hatch Scale can be adjusted to increase or decrease the size of the hatch pattern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379103-7C60-0392-4305-F50645C1D3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332" y="2381381"/>
            <a:ext cx="4536190" cy="10476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5641B3-4E01-ABE3-2BB3-41057A902B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5332" y="4572000"/>
            <a:ext cx="4536190" cy="10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831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Associative Hatch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Hatch Creation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Options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Associative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Associative hatch objects will update if the boundaries are changed</a:t>
            </a:r>
          </a:p>
          <a:p>
            <a:pPr lvl="1"/>
            <a:r>
              <a:rPr lang="en-US" sz="2000" dirty="0"/>
              <a:t>In the example below, the inner circle was erased, and one of the corners of the box was stretched. The hatch object updated.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F4CF52-6975-712D-2773-D0250DA577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1047" y="2133600"/>
            <a:ext cx="2241905" cy="110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FB64EF-9925-1D5E-8650-CAD7E1CC4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4760" y="5265103"/>
            <a:ext cx="6614478" cy="126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323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Hatch Origin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Hatch Creation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Origin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Set Origin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Allows you to select an origin point for a hatch pattern</a:t>
            </a:r>
            <a:endParaRPr lang="en-US" sz="20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118962"/>
            <a:ext cx="639047" cy="10580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18BC0D-DBF9-78DE-90BD-49FB6FB79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3886200"/>
            <a:ext cx="472289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334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Separate Hatches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Hatch Creation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Options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Separate Hatches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The hatch objects are now individually selectable and can be edited independently of one another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FF35A0-9CEE-9A58-C93F-114B5CBBF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1" y="2287095"/>
            <a:ext cx="5715000" cy="22488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A8C246-9E1B-9249-36B0-D66DB1C8A8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278" y="5440362"/>
            <a:ext cx="8123534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3723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Adding and Modifying Hatch Patterns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9.1.1	Adding Hatch Patterns</a:t>
            </a:r>
          </a:p>
          <a:p>
            <a:pPr marL="0" indent="0">
              <a:buNone/>
            </a:pPr>
            <a:r>
              <a:rPr lang="en-US" sz="2400" dirty="0"/>
              <a:t>9.1.2	Additional Practice Adding Hatch Patterns</a:t>
            </a:r>
          </a:p>
          <a:p>
            <a:pPr marL="0" indent="0">
              <a:buNone/>
            </a:pPr>
            <a:r>
              <a:rPr lang="en-US" sz="2400" dirty="0"/>
              <a:t>9.1.3	Adding Hatch Patterns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2594556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332</Words>
  <Application>Microsoft Office PowerPoint</Application>
  <PresentationFormat>On-screen Show (4:3)</PresentationFormat>
  <Paragraphs>61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Symbol</vt:lpstr>
      <vt:lpstr>Office Theme</vt:lpstr>
      <vt:lpstr>Adding and Modifying Hatch Patterns</vt:lpstr>
      <vt:lpstr>Adding and Modifying Hatch Patterns</vt:lpstr>
      <vt:lpstr>Hatch Command</vt:lpstr>
      <vt:lpstr>Hatch Patterns</vt:lpstr>
      <vt:lpstr>Hatch Patterns</vt:lpstr>
      <vt:lpstr>Associative Hatch Objects</vt:lpstr>
      <vt:lpstr>Hatch Origin</vt:lpstr>
      <vt:lpstr>Separate Hatches</vt:lpstr>
      <vt:lpstr>Exercises: Adding and Modifying Hatch Patterns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Tracy Chadwick</cp:lastModifiedBy>
  <cp:revision>76</cp:revision>
  <dcterms:created xsi:type="dcterms:W3CDTF">2010-06-02T18:21:02Z</dcterms:created>
  <dcterms:modified xsi:type="dcterms:W3CDTF">2025-06-24T00:43:45Z</dcterms:modified>
</cp:coreProperties>
</file>